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69" r:id="rId5"/>
    <p:sldId id="267" r:id="rId6"/>
    <p:sldId id="265" r:id="rId7"/>
    <p:sldId id="258" r:id="rId8"/>
    <p:sldId id="260" r:id="rId9"/>
    <p:sldId id="270" r:id="rId10"/>
    <p:sldId id="261" r:id="rId11"/>
    <p:sldId id="259" r:id="rId12"/>
    <p:sldId id="264" r:id="rId13"/>
    <p:sldId id="263" r:id="rId14"/>
    <p:sldId id="262" r:id="rId15"/>
    <p:sldId id="271" r:id="rId16"/>
    <p:sldId id="266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0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14F5F-60A0-4562-BCE5-61D1E388109B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6F00B-2FE9-4F83-8316-09B5D0CDB6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14F5F-60A0-4562-BCE5-61D1E388109B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6F00B-2FE9-4F83-8316-09B5D0CDB6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14F5F-60A0-4562-BCE5-61D1E388109B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6F00B-2FE9-4F83-8316-09B5D0CDB6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14F5F-60A0-4562-BCE5-61D1E388109B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6F00B-2FE9-4F83-8316-09B5D0CDB6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14F5F-60A0-4562-BCE5-61D1E388109B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6F00B-2FE9-4F83-8316-09B5D0CDB6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14F5F-60A0-4562-BCE5-61D1E388109B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6F00B-2FE9-4F83-8316-09B5D0CDB6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14F5F-60A0-4562-BCE5-61D1E388109B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6F00B-2FE9-4F83-8316-09B5D0CDB6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14F5F-60A0-4562-BCE5-61D1E388109B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6F00B-2FE9-4F83-8316-09B5D0CDB6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14F5F-60A0-4562-BCE5-61D1E388109B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6F00B-2FE9-4F83-8316-09B5D0CDB6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14F5F-60A0-4562-BCE5-61D1E388109B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6F00B-2FE9-4F83-8316-09B5D0CDB6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14F5F-60A0-4562-BCE5-61D1E388109B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6F00B-2FE9-4F83-8316-09B5D0CDB6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C14F5F-60A0-4562-BCE5-61D1E388109B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F6F00B-2FE9-4F83-8316-09B5D0CDB6B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ZbHHXlcOvhs&amp;feature=related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structionaldesign.org/theories/conditions-learning.html" TargetMode="External"/><Relationship Id="rId2" Type="http://schemas.openxmlformats.org/officeDocument/2006/relationships/hyperlink" Target="http://www.youtube.com/watch?v=i_8MB9F2cts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de.ryerson.ca/portals/de/assets/resources/Gagne's_Nine_Events.pdf" TargetMode="External"/><Relationship Id="rId4" Type="http://schemas.openxmlformats.org/officeDocument/2006/relationships/hyperlink" Target="http://xtranet.ue295.com/images/nieuws/HW_Week3.pdf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dixidwiki.freeforums.org/index.php" TargetMode="External"/><Relationship Id="rId2" Type="http://schemas.openxmlformats.org/officeDocument/2006/relationships/hyperlink" Target="http://www.prainbow.com/cld/cldp.html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nFOKb_5Ehtc" TargetMode="External"/><Relationship Id="rId2" Type="http://schemas.openxmlformats.org/officeDocument/2006/relationships/hyperlink" Target="http://www.youtube.com/watch?v=rPGR009QtUo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Assessment/INTASC%20STANDARDS%202011.doc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Assessment/Formative%20Assessment.docx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Irving%20Maltzman%20Original.ppt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9/08/2011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Theorist selection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Guthrie</a:t>
            </a:r>
          </a:p>
          <a:p>
            <a:r>
              <a:rPr lang="en-US" dirty="0" err="1" smtClean="0"/>
              <a:t>Allyssa</a:t>
            </a:r>
            <a:r>
              <a:rPr lang="en-US" dirty="0" smtClean="0"/>
              <a:t> – Rogers - N</a:t>
            </a:r>
          </a:p>
          <a:p>
            <a:r>
              <a:rPr lang="en-US" dirty="0" smtClean="0"/>
              <a:t>Emily – Kohler - S</a:t>
            </a:r>
          </a:p>
          <a:p>
            <a:r>
              <a:rPr lang="en-US" dirty="0" smtClean="0"/>
              <a:t>Erin – Bruner - O</a:t>
            </a:r>
          </a:p>
          <a:p>
            <a:r>
              <a:rPr lang="en-US" dirty="0" smtClean="0"/>
              <a:t>Lana – Bandura - O</a:t>
            </a:r>
          </a:p>
          <a:p>
            <a:r>
              <a:rPr lang="en-US" dirty="0" smtClean="0"/>
              <a:t>Jessica -  Vygotsky - O</a:t>
            </a:r>
          </a:p>
          <a:p>
            <a:r>
              <a:rPr lang="en-US" dirty="0" smtClean="0"/>
              <a:t>Kate – Maslow – N </a:t>
            </a:r>
          </a:p>
          <a:p>
            <a:r>
              <a:rPr lang="en-US" dirty="0" smtClean="0"/>
              <a:t>Mike – Wertheimer  - S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Socratic Dialogue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Input …..then write a question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hlinkClick r:id="rId2"/>
              </a:rPr>
              <a:t>http://www.youtube.com/watch?v=ZbHHXlcOvhs&amp;feature=related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Brief and concise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Gagne Lesson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New INTASC Standards on wiki to post at top of plan</a:t>
            </a:r>
          </a:p>
          <a:p>
            <a:r>
              <a:rPr lang="en-US" dirty="0" smtClean="0">
                <a:hlinkClick r:id="rId2"/>
              </a:rPr>
              <a:t>http://www.youtube.com/watch?v=i_8MB9F2cts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http://www.instructionaldesign.org/theories/conditions-learning.html</a:t>
            </a:r>
            <a:r>
              <a:rPr lang="en-US" dirty="0" smtClean="0"/>
              <a:t>  (succinct)</a:t>
            </a:r>
          </a:p>
          <a:p>
            <a:r>
              <a:rPr lang="en-US" dirty="0" smtClean="0">
                <a:hlinkClick r:id="rId4"/>
              </a:rPr>
              <a:t>http://xtranet.ue295.com/images/nieuws/HW_Week3.pdf</a:t>
            </a:r>
            <a:r>
              <a:rPr lang="en-US" dirty="0" smtClean="0"/>
              <a:t>   (template here)</a:t>
            </a:r>
          </a:p>
          <a:p>
            <a:r>
              <a:rPr lang="en-US" dirty="0" smtClean="0">
                <a:hlinkClick r:id="rId5"/>
              </a:rPr>
              <a:t>http://de.ryerson.ca/portals/de/assets/resources/Gagne's_Nine_Events.pdf</a:t>
            </a:r>
            <a:r>
              <a:rPr lang="en-US" dirty="0" smtClean="0"/>
              <a:t>  (detail)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 do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Chapter 3 ideas, read all Brain materials for discussion </a:t>
            </a:r>
          </a:p>
          <a:p>
            <a:r>
              <a:rPr lang="en-US" dirty="0" smtClean="0"/>
              <a:t>Gagne lessons begin; lesson with INTASC</a:t>
            </a:r>
          </a:p>
          <a:p>
            <a:r>
              <a:rPr lang="en-US" dirty="0" smtClean="0"/>
              <a:t>DOWNLOAD THE INTASC….and access Felder ideas </a:t>
            </a:r>
          </a:p>
          <a:p>
            <a:r>
              <a:rPr lang="en-US" dirty="0" smtClean="0"/>
              <a:t>Additional reading on CLD </a:t>
            </a:r>
            <a:r>
              <a:rPr lang="en-US" sz="1800" dirty="0" smtClean="0">
                <a:hlinkClick r:id="rId2"/>
              </a:rPr>
              <a:t>http://www.prainbow.com/cld/cldp.html</a:t>
            </a:r>
            <a:endParaRPr lang="en-US" sz="1800" dirty="0" smtClean="0"/>
          </a:p>
          <a:p>
            <a:r>
              <a:rPr lang="en-US" dirty="0" smtClean="0"/>
              <a:t>Please download this information to add to your Learning styles section </a:t>
            </a:r>
            <a:r>
              <a:rPr lang="en-US" sz="1800" dirty="0" smtClean="0"/>
              <a:t>http://www4.ncsu.edu/unity/lockers/users/f/felder/public/ILSdir/styles.htm </a:t>
            </a:r>
          </a:p>
          <a:p>
            <a:r>
              <a:rPr lang="en-US" sz="1800" dirty="0" smtClean="0">
                <a:hlinkClick r:id="rId3"/>
              </a:rPr>
              <a:t>http://dixidwiki.freeforums.org/index.php</a:t>
            </a:r>
            <a:endParaRPr lang="en-US" sz="1800" dirty="0" smtClean="0"/>
          </a:p>
          <a:p>
            <a:r>
              <a:rPr lang="en-US" sz="1800" dirty="0" smtClean="0"/>
              <a:t>http://tedlearningtheories2011.blogspot.com/</a:t>
            </a:r>
          </a:p>
          <a:p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COLLABORATION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Critical Thinking Skills – Kate, Emily</a:t>
            </a:r>
          </a:p>
          <a:p>
            <a:r>
              <a:rPr lang="en-US" dirty="0" smtClean="0"/>
              <a:t>Creativity  - Mike, Lana, Erin</a:t>
            </a:r>
          </a:p>
          <a:p>
            <a:r>
              <a:rPr lang="en-US" dirty="0" smtClean="0"/>
              <a:t>Questioning Skills – </a:t>
            </a:r>
            <a:r>
              <a:rPr lang="en-US" dirty="0" err="1" smtClean="0"/>
              <a:t>Allyssa</a:t>
            </a:r>
            <a:r>
              <a:rPr lang="en-US" dirty="0" smtClean="0"/>
              <a:t>, Jessica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Youtube and you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Allyssa</a:t>
            </a:r>
            <a:r>
              <a:rPr lang="en-US" dirty="0" smtClean="0"/>
              <a:t> </a:t>
            </a:r>
            <a:r>
              <a:rPr lang="en-US" sz="1900" dirty="0" smtClean="0"/>
              <a:t>http://www.youtube.com/watch?v=9M5PuGK9Nss</a:t>
            </a:r>
          </a:p>
          <a:p>
            <a:r>
              <a:rPr lang="en-US" dirty="0" smtClean="0"/>
              <a:t>Emily </a:t>
            </a:r>
          </a:p>
          <a:p>
            <a:r>
              <a:rPr lang="en-US" dirty="0" smtClean="0"/>
              <a:t>Erin </a:t>
            </a:r>
            <a:r>
              <a:rPr lang="en-US" sz="1800" dirty="0" smtClean="0"/>
              <a:t>http://www.youtube.com/watch?v=ZTYZ1lRG10k</a:t>
            </a:r>
          </a:p>
          <a:p>
            <a:r>
              <a:rPr lang="en-US" dirty="0" smtClean="0"/>
              <a:t>Jessica </a:t>
            </a:r>
            <a:r>
              <a:rPr lang="en-US" sz="1800" dirty="0" smtClean="0">
                <a:hlinkClick r:id="rId2"/>
              </a:rPr>
              <a:t>http://www.youtube.com/watch?v=rPGR009QtUo</a:t>
            </a:r>
            <a:endParaRPr lang="en-US" sz="1800" dirty="0" smtClean="0"/>
          </a:p>
          <a:p>
            <a:r>
              <a:rPr lang="en-US" dirty="0" smtClean="0"/>
              <a:t>Kate </a:t>
            </a:r>
            <a:r>
              <a:rPr lang="en-US" sz="1900" dirty="0" smtClean="0">
                <a:hlinkClick r:id="rId3"/>
              </a:rPr>
              <a:t>http://www.youtube.com/watch?v=nFOKb_5Ehtc</a:t>
            </a:r>
            <a:r>
              <a:rPr lang="en-US" sz="1900" dirty="0" smtClean="0"/>
              <a:t>, http://www.youtube.com/watch?v=RIMiv6d9OnI</a:t>
            </a:r>
          </a:p>
          <a:p>
            <a:r>
              <a:rPr lang="en-US" dirty="0" smtClean="0"/>
              <a:t>Lana</a:t>
            </a:r>
          </a:p>
          <a:p>
            <a:r>
              <a:rPr lang="en-US" dirty="0" smtClean="0"/>
              <a:t>Mike </a:t>
            </a:r>
            <a:r>
              <a:rPr lang="en-US" sz="1900" dirty="0" smtClean="0"/>
              <a:t>http://www.youtube.com/watch?v=C1_XKQjJ1FU</a:t>
            </a:r>
            <a:endParaRPr lang="en-US" sz="1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Reality Check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Post Its</a:t>
            </a:r>
          </a:p>
          <a:p>
            <a:pPr lvl="1"/>
            <a:r>
              <a:rPr lang="en-US" dirty="0" smtClean="0"/>
              <a:t>1. interesting idea from chapter 2 -  Mike</a:t>
            </a:r>
          </a:p>
          <a:p>
            <a:pPr lvl="1"/>
            <a:r>
              <a:rPr lang="en-US" dirty="0" smtClean="0"/>
              <a:t>2. </a:t>
            </a:r>
            <a:r>
              <a:rPr lang="en-US" dirty="0" smtClean="0">
                <a:hlinkClick r:id="rId2" action="ppaction://hlinkfile"/>
              </a:rPr>
              <a:t>INTASC </a:t>
            </a:r>
            <a:r>
              <a:rPr lang="en-US" dirty="0" smtClean="0"/>
              <a:t>Standard that is most familiar to you - Erin</a:t>
            </a:r>
          </a:p>
          <a:p>
            <a:pPr lvl="1"/>
            <a:r>
              <a:rPr lang="en-US" dirty="0" smtClean="0"/>
              <a:t>3. test insights - Lana</a:t>
            </a:r>
          </a:p>
          <a:p>
            <a:pPr lvl="1"/>
            <a:r>
              <a:rPr lang="en-US" dirty="0" smtClean="0"/>
              <a:t>4. rate yourself on how creative you are 1-5 - Kate</a:t>
            </a:r>
          </a:p>
          <a:p>
            <a:pPr lvl="1"/>
            <a:r>
              <a:rPr lang="en-US" dirty="0" smtClean="0"/>
              <a:t>5. theorist is most familiar- Jessica (Gardner)- Kohlberg, Rogers, Bruner, Pavlov, Dewey, Skinner, Ginott</a:t>
            </a:r>
          </a:p>
          <a:p>
            <a:pPr lvl="1"/>
            <a:r>
              <a:rPr lang="en-US" dirty="0" smtClean="0"/>
              <a:t>6. question for class - </a:t>
            </a:r>
            <a:r>
              <a:rPr lang="en-US" dirty="0" err="1" smtClean="0"/>
              <a:t>Allyssa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Assessment and Continuity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Pavlov…Watson….</a:t>
            </a:r>
          </a:p>
          <a:p>
            <a:r>
              <a:rPr lang="en-US" dirty="0" smtClean="0"/>
              <a:t>Behaviorism…thinks they are more scientific</a:t>
            </a:r>
          </a:p>
          <a:p>
            <a:r>
              <a:rPr lang="en-US" dirty="0" smtClean="0"/>
              <a:t>Fred Keller</a:t>
            </a:r>
          </a:p>
          <a:p>
            <a:r>
              <a:rPr lang="en-US" dirty="0" smtClean="0"/>
              <a:t>Diff between behaviorist and gestalt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UFB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Emily on Procrastination…..</a:t>
            </a:r>
          </a:p>
          <a:p>
            <a:r>
              <a:rPr lang="en-US" dirty="0" smtClean="0"/>
              <a:t>See youtube to be sent…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Clip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See forum for the links for Jessica’s clips….</a:t>
            </a:r>
          </a:p>
          <a:p>
            <a:r>
              <a:rPr lang="en-US" dirty="0" err="1" smtClean="0"/>
              <a:t>Allyssa</a:t>
            </a:r>
            <a:r>
              <a:rPr lang="en-US" dirty="0" smtClean="0"/>
              <a:t> is looking for clip for next week to post to forum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SSR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 action="ppaction://hlinkfile"/>
              </a:rPr>
              <a:t>Formative</a:t>
            </a:r>
            <a:r>
              <a:rPr lang="en-US" dirty="0" smtClean="0"/>
              <a:t> Assessment Ideas – what have you seen?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Tests for Class 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Truecolors.org  (do not write yet)</a:t>
            </a:r>
          </a:p>
          <a:p>
            <a:r>
              <a:rPr lang="en-US" dirty="0" smtClean="0"/>
              <a:t>Hemispheres (connects with some of reading in text)  read this to help </a:t>
            </a:r>
          </a:p>
          <a:p>
            <a:r>
              <a:rPr lang="en-US" dirty="0" smtClean="0">
                <a:hlinkClick r:id="rId2" action="ppaction://hlinkpres?slideindex=1&amp;slidetitle="/>
              </a:rPr>
              <a:t>Creativity  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Nihp.org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356</Words>
  <Application>Microsoft Office PowerPoint</Application>
  <PresentationFormat>On-screen Show (4:3)</PresentationFormat>
  <Paragraphs>67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9/08/2011</vt:lpstr>
      <vt:lpstr>Reality Check</vt:lpstr>
      <vt:lpstr>Assessment and Continuity</vt:lpstr>
      <vt:lpstr>Chapter 2</vt:lpstr>
      <vt:lpstr>UFB</vt:lpstr>
      <vt:lpstr>Clip </vt:lpstr>
      <vt:lpstr>SSR</vt:lpstr>
      <vt:lpstr>Tests for Class today</vt:lpstr>
      <vt:lpstr>Nihp.org</vt:lpstr>
      <vt:lpstr>Theorist selection</vt:lpstr>
      <vt:lpstr>Socratic Dialogue</vt:lpstr>
      <vt:lpstr>http://www.youtube.com/watch?v=ZbHHXlcOvhs&amp;feature=related </vt:lpstr>
      <vt:lpstr>Gagne Lesson Plan</vt:lpstr>
      <vt:lpstr>To do</vt:lpstr>
      <vt:lpstr>COLLABORATION</vt:lpstr>
      <vt:lpstr>Youtube and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9/08/2011</dc:title>
  <dc:creator>Dixi</dc:creator>
  <cp:lastModifiedBy>Dixi</cp:lastModifiedBy>
  <cp:revision>36</cp:revision>
  <dcterms:created xsi:type="dcterms:W3CDTF">2011-09-08T20:35:41Z</dcterms:created>
  <dcterms:modified xsi:type="dcterms:W3CDTF">2011-09-09T01:36:35Z</dcterms:modified>
</cp:coreProperties>
</file>